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5E6F-15BB-A941-ACB0-B435EEDD5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2E3B8-6DF6-F849-A80F-17D686FC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76F11-B2EE-DA49-848A-1C5421ED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E86BF-1ED7-114F-9573-4C041F86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C45D8-8012-894A-8386-18FACC36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9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A8571-8A4A-6D41-B0ED-8698D7A8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6906E-6C5A-AE43-82E7-DD3B98092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2FE8-95BD-5647-9137-9B1E623D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AA601-CE54-4542-8352-04AF13CA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6632A-585D-F841-8FBB-F055630F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7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3501D-F304-6A4E-A354-C9C7E5901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D7615-00F1-4E42-B841-9AE6C6198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8403E-90A2-F844-B615-755E81A4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72D9-93E4-0F48-92FC-C17458C0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B4DB6-D284-8C4F-98E7-1E7C49F9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204E-BA38-EB4E-9D84-34E51A8C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50172-DCFC-174F-929D-BD18EA09A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9E209-BD10-D840-BF4F-2A7BB689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FAAC8-868D-B542-9B76-A92A21C4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B1582-9823-514E-8009-3CF2265E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9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4404-04B2-F942-8E1F-70819464A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BF0B8-5EA8-0A41-A0AA-3F6A548DB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556EE-A6F4-0249-9117-544B5A17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5CA1-C399-454B-AAA7-8E18AC6F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38F55-C524-8045-94A5-FC2CCBFA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9E44-40CC-C54C-ABB6-86564C89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CBB4C-94CB-D14E-B5F6-CE77FAAEC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6AECB-E639-124C-9526-5C08554A7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03A2C-91E5-C147-ADA0-4E33B7AD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8D121-E3BE-0D42-9DA7-C47E9A2D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569CC-5157-AE4B-8DA2-586EE86B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4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7B09-70C8-4A42-BEFF-DF12C0AC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3FF33-7FFE-D744-A723-A3DAB752D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7FD6D-5C2B-4C44-A044-FF97FCBAA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D571A-8533-7D40-889C-E371D9EF5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BA113-B446-3548-9710-C0CCC522A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13218B-8729-E54A-9585-0525F756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9DE325-C80E-6940-A239-452A7853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FB2E64-B72F-B04C-B50E-1654C474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7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EFB-CB7D-6641-897C-1E3338DB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74D6C-DBED-C940-97CE-CF743B15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F7C51-63E5-4948-B9A1-97FCC174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CCE43-9973-B148-BA89-66A4E424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5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4D3A6-6375-7A4B-8AF5-A940A14C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9FDA6-882B-5643-8799-E112D35A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31CF3-A2F1-6B4D-A50E-9E621F95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9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A33B-327E-AA4A-9D1B-419A4950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463B4-1E10-6043-8AD6-4E189652C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E7F30-21E9-014D-AA6F-65873C719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B063D-93AB-D444-8C15-3B519BAA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36B7A-87B4-3140-8664-18BEB978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2A3E8-5DDE-2340-A031-612D2C48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3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48E7-CDFB-A84E-B58B-B8C73590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76396-D12A-AB47-9CBE-626D851B9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AC37F-79E9-A846-83BC-4475B6928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FB50C-82D8-2C42-A46C-D24BB8EA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F8F5F-710C-0B47-B9CA-442097F2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AC2EA-A2AE-874F-8BE3-FB0D13BA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775C0-AB98-EF45-9484-BE69BEB3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4E413-6220-334A-9C35-F3544F3E4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70A31-0958-F34D-80F1-1476A4DE6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CAB03-4E1C-3545-9E78-361C995F7828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F834A-EF6B-2142-9D89-E56E49BD5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836F0-A173-7D4A-AECF-40180C190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2CB1C-0C37-CE4F-91F6-2BBE39794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2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9826-5217-364A-80C4-2FB0CFF7D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271" y="3794336"/>
            <a:ext cx="5242259" cy="1922251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latin typeface="Gill Sans MT" panose="020B0502020104020203" pitchFamily="34" charset="77"/>
              </a:rPr>
              <a:t>Elizabeth Garrett Anderson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E4DC68C0-6CD6-DF49-9F1E-46B223F2A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6" r="-2" b="17496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C54CA50-E792-5449-A036-537A4207D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680" y="0"/>
            <a:ext cx="4084726" cy="153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5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8D6C04-5208-3E4C-852A-0EFA845FD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84"/>
          <a:stretch/>
        </p:blipFill>
        <p:spPr>
          <a:xfrm>
            <a:off x="20" y="10"/>
            <a:ext cx="4635571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4A879-4CD6-BB4E-BC20-9427E130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Gill Sans MT" panose="020B0502020104020203" pitchFamily="34" charset="77"/>
              </a:rPr>
              <a:t>Draw the heart as accurately as you can.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02B71-1119-E442-99E6-926937C9EAFC}"/>
              </a:ext>
            </a:extLst>
          </p:cNvPr>
          <p:cNvSpPr txBox="1"/>
          <p:nvPr/>
        </p:nvSpPr>
        <p:spPr>
          <a:xfrm>
            <a:off x="428625" y="6143625"/>
            <a:ext cx="132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423861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E5245-82F0-964E-8650-AC61422D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8061" y="743743"/>
            <a:ext cx="2095500" cy="4849813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What is different about a hospital bed?</a:t>
            </a:r>
          </a:p>
        </p:txBody>
      </p:sp>
      <p:pic>
        <p:nvPicPr>
          <p:cNvPr id="5" name="Content Placeholder 4" descr="A large room&#10;&#10;Description automatically generated">
            <a:extLst>
              <a:ext uri="{FF2B5EF4-FFF2-40B4-BE49-F238E27FC236}">
                <a16:creationId xmlns:a16="http://schemas.microsoft.com/office/drawing/2014/main" id="{0D33E5F9-23C8-A243-A231-1E378E2D4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439" y="743743"/>
            <a:ext cx="8086168" cy="53705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15F4E-B040-CC48-93BC-1E5C1BC4E8EF}"/>
              </a:ext>
            </a:extLst>
          </p:cNvPr>
          <p:cNvSpPr txBox="1"/>
          <p:nvPr/>
        </p:nvSpPr>
        <p:spPr>
          <a:xfrm>
            <a:off x="428625" y="6143625"/>
            <a:ext cx="132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195325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3AFA7-CB88-D842-8C7E-588B2D3A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48" y="154758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Photo Credits:</a:t>
            </a:r>
            <a:b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</a:br>
            <a:b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</a:b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Photo of the heart –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Unsplash</a:t>
            </a:r>
            <a:b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</a:b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Picture of Elizabeth and hospital bed – Wikipedia –public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6C7AE-4679-BE42-BB5B-FABA7463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374" y="913439"/>
            <a:ext cx="3388491" cy="11182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270DBB-C3A9-8F4A-95C8-1303F9359859}"/>
              </a:ext>
            </a:extLst>
          </p:cNvPr>
          <p:cNvSpPr/>
          <p:nvPr/>
        </p:nvSpPr>
        <p:spPr>
          <a:xfrm>
            <a:off x="5107592" y="5310412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</a:rPr>
              <a:t>© HMDT Music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4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</Words>
  <Application>Microsoft Macintosh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Gill Sans MT</vt:lpstr>
      <vt:lpstr>Office Theme</vt:lpstr>
      <vt:lpstr>Elizabeth Garrett Anderson</vt:lpstr>
      <vt:lpstr>Draw the heart as accurately as you can.</vt:lpstr>
      <vt:lpstr>What is different about a hospital bed?</vt:lpstr>
      <vt:lpstr>Photo Credits:  Photo of the heart –Unsplash Picture of Elizabeth and hospital bed – Wikipedia –public domain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Elizabeth Garrett Anderson</dc:title>
  <dc:creator>Tim Pottle</dc:creator>
  <cp:lastModifiedBy>Tertia Sefton-Green</cp:lastModifiedBy>
  <cp:revision>3</cp:revision>
  <dcterms:created xsi:type="dcterms:W3CDTF">2020-07-23T17:36:41Z</dcterms:created>
  <dcterms:modified xsi:type="dcterms:W3CDTF">2020-11-20T12:55:02Z</dcterms:modified>
</cp:coreProperties>
</file>